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Akron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Boise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Ohio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Oklahoma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Oregon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Oregon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Pennsylvania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Penn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Pittsburgh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Portland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Princeton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Purdue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Boston U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RPI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Rhode Island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Rice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Rochester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Rochester Tech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Rutgers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Rutgers-Camden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South Carolina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Stanford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Stevens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Brandeis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Stony Brook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Syracuse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Temple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Tennessee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Texas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Texas A&amp;M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Texas Arlington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Texas Christian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Texas Dallas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Texas San Antonio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Brown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Texas Tech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Toledo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Tufts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Tulane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UC Berkeley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UC Davis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UC Irvine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UCLA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UC Merced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UC Riverside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Buffalo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UCSB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UC Santa Cruz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UCSD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USC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USF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Utah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Utah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Vanderbilt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Vermont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Virginia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BYU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Virginia Tech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VCU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Wake Forest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 Washington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Washington U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Wesleyan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Wisconsin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UW-Milwaukee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West Virginia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Western Reserve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Caltech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Worcester Poly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Wyoming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Yale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Case Western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Catholic U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CCNY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Alabama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Central Florida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Chicago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Cincinnati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Clark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Clarkson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Clemson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CMU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Colorado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Colorado School of Mines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Columbia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UAB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Connecticut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Cornell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Dartmouth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Delaware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Denver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Drexel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Duke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Emory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Florida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Florida Atlantic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Albany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Florida Int U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Florida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George Mason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Geo. Washington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Georgetown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Georgia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GSU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Georgia Tech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Harvard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Houston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Arizona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Howard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Hunter College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Idaho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Illinois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Illinois-Chicago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Illinois Tech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Indiana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Indiana/Purdue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Iowa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Johns Hopkins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Arizona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Kansas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Kansas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Kent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Lehigh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LSU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Louisville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Maine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Marquette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Maryland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Massachusetts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Arkansas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UMass - Boston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Memphis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Miami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Michigan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Michigan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Michigan Tech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Minnesota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Mississippi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Missouri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Missouri - KC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Auburn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Missouri-St Louis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MIT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Montana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Nebraska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Nevada - Reno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New Hampshire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New Mexico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New Mexico St.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North Carolina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N. Carolina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Binghamton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North Dakota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N. Dakota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North Texas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Northeastern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Northern Illinois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Northwestern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Notre Dame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NYU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Oakland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Researchers at Ohio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